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1"/>
  </p:notesMasterIdLst>
  <p:sldIdLst>
    <p:sldId id="256" r:id="rId2"/>
    <p:sldId id="288" r:id="rId3"/>
    <p:sldId id="289" r:id="rId4"/>
    <p:sldId id="257" r:id="rId5"/>
    <p:sldId id="259" r:id="rId6"/>
    <p:sldId id="260" r:id="rId7"/>
    <p:sldId id="261" r:id="rId8"/>
    <p:sldId id="290" r:id="rId9"/>
    <p:sldId id="265" r:id="rId10"/>
    <p:sldId id="266" r:id="rId11"/>
    <p:sldId id="267" r:id="rId12"/>
    <p:sldId id="268" r:id="rId13"/>
    <p:sldId id="291" r:id="rId14"/>
    <p:sldId id="273" r:id="rId15"/>
    <p:sldId id="274" r:id="rId16"/>
    <p:sldId id="292" r:id="rId17"/>
    <p:sldId id="293" r:id="rId18"/>
    <p:sldId id="294" r:id="rId19"/>
    <p:sldId id="272" r:id="rId20"/>
    <p:sldId id="275" r:id="rId21"/>
    <p:sldId id="271" r:id="rId22"/>
    <p:sldId id="277" r:id="rId23"/>
    <p:sldId id="295" r:id="rId24"/>
    <p:sldId id="276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717A1-33CE-DF48-A0F7-F59B7D136001}" type="datetimeFigureOut">
              <a:rPr lang="en-US" smtClean="0"/>
              <a:t>4/29/19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D894D-E54F-5243-AD52-B7418A63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84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 at day 1 and compare it to day 30. Equation: (0.02)*2^(t-1)=f(t)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D894D-E54F-5243-AD52-B7418A6378B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6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about x^2, is it reasonable to assume these will look similar?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D894D-E54F-5243-AD52-B7418A6378B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10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D894D-E54F-5243-AD52-B7418A6378B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33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40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0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3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54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7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4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8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5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48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0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CEAE3-F68E-AF44-B717-5C23615D834C}" type="datetimeFigureOut">
              <a:rPr lang="en-US" smtClean="0"/>
              <a:t>4/29/19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AB3BF-5485-714B-A23B-CB057F927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90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 and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507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4 at 8.58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63" r="-96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2990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24 at 8.59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24" r="-400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68851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Solutions</a:t>
            </a:r>
            <a:endParaRPr lang="en-US"/>
          </a:p>
        </p:txBody>
      </p:sp>
      <p:pic>
        <p:nvPicPr>
          <p:cNvPr id="4" name="Content Placeholder 3" descr="Screen Shot 2019-04-24 at 8.59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20" r="-183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022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One-to-One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86989"/>
            <a:ext cx="8229600" cy="4525963"/>
          </a:xfrm>
        </p:spPr>
        <p:txBody>
          <a:bodyPr/>
          <a:lstStyle/>
          <a:p>
            <a:r>
              <a:rPr lang="en-US" dirty="0" smtClean="0"/>
              <a:t>A function is “one-to-one,” if every “y” has only one “x.”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600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04-29 at 10.06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921" b="-63921"/>
          <a:stretch>
            <a:fillRect/>
          </a:stretch>
        </p:blipFill>
        <p:spPr>
          <a:xfrm>
            <a:off x="457200" y="171183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180461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reen Shot 2019-04-29 at 10.06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051" b="-750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8706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07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2" b="-15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40463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07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218" r="-732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7870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07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529" r="-445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253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Inverse of a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9470"/>
            <a:ext cx="8229600" cy="4525963"/>
          </a:xfrm>
        </p:spPr>
        <p:txBody>
          <a:bodyPr/>
          <a:lstStyle/>
          <a:p>
            <a:r>
              <a:rPr lang="en-US" dirty="0" smtClean="0"/>
              <a:t>The function “f” take in an x and gives you a “y”</a:t>
            </a:r>
          </a:p>
          <a:p>
            <a:r>
              <a:rPr lang="en-US" dirty="0" smtClean="0"/>
              <a:t>Its INVERSE “f </a:t>
            </a:r>
            <a:r>
              <a:rPr lang="en-US" baseline="30000" dirty="0" smtClean="0"/>
              <a:t>-1</a:t>
            </a:r>
            <a:r>
              <a:rPr lang="en-US" dirty="0" smtClean="0"/>
              <a:t>” undoes that.</a:t>
            </a:r>
          </a:p>
          <a:p>
            <a:pPr lvl="1"/>
            <a:r>
              <a:rPr lang="en-US" dirty="0" smtClean="0"/>
              <a:t>It takes a “y” and spits out an “x”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702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function?</a:t>
            </a:r>
          </a:p>
          <a:p>
            <a:r>
              <a:rPr lang="en-US" dirty="0" smtClean="0"/>
              <a:t>What is required for “f(x)” to be a function?</a:t>
            </a:r>
            <a:endParaRPr lang="en-US" dirty="0"/>
          </a:p>
        </p:txBody>
      </p:sp>
      <p:pic>
        <p:nvPicPr>
          <p:cNvPr id="4" name="Picture 3" descr="Screen Shot 2019-04-29 at 11.39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604" y="2861552"/>
            <a:ext cx="3975303" cy="388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519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19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9237" b="-99237"/>
          <a:stretch>
            <a:fillRect/>
          </a:stretch>
        </p:blipFill>
        <p:spPr>
          <a:xfrm>
            <a:off x="457200" y="-1129440"/>
            <a:ext cx="8229600" cy="4525963"/>
          </a:xfrm>
        </p:spPr>
      </p:pic>
      <p:pic>
        <p:nvPicPr>
          <p:cNvPr id="5" name="Content Placeholder 3" descr="Screen Shot 2019-04-29 at 10.18.3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637" r="-36637"/>
          <a:stretch>
            <a:fillRect/>
          </a:stretch>
        </p:blipFill>
        <p:spPr>
          <a:xfrm>
            <a:off x="457200" y="2332037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07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5" name="Picture 4" descr="Screen Shot 2019-04-29 at 10.05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211307"/>
            <a:ext cx="8229600" cy="1364022"/>
          </a:xfrm>
          <a:prstGeom prst="rect">
            <a:avLst/>
          </a:prstGeom>
        </p:spPr>
      </p:pic>
      <p:pic>
        <p:nvPicPr>
          <p:cNvPr id="7" name="Picture 6" descr="Screen Shot 2019-04-29 at 10.05.1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98518"/>
            <a:ext cx="8229600" cy="144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74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20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855" b="-1628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88305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reen Shot 2019-04-29 at 10.19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816" b="-388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69097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19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00" r="-21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9086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20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674" b="-296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3211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20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6297" b="-2162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56802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20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76" r="-103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168421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4-29 at 10.21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0812" b="-2508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99650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21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90" b="-62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6249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function is an equation with certain properties.</a:t>
            </a:r>
          </a:p>
          <a:p>
            <a:r>
              <a:rPr lang="en-US" dirty="0" smtClean="0"/>
              <a:t>It has to pass the “vertical line test”</a:t>
            </a:r>
          </a:p>
          <a:p>
            <a:pPr lvl="1"/>
            <a:r>
              <a:rPr lang="en-US" dirty="0" smtClean="0"/>
              <a:t>For every “x” value the function “f(x)” has at most one unique “y” value!</a:t>
            </a:r>
            <a:endParaRPr lang="en-US" dirty="0"/>
          </a:p>
        </p:txBody>
      </p:sp>
      <p:pic>
        <p:nvPicPr>
          <p:cNvPr id="4" name="Content Placeholder 3" descr="Screen Shot 2019-04-29 at 10.06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874" b="-58874"/>
          <a:stretch>
            <a:fillRect/>
          </a:stretch>
        </p:blipFill>
        <p:spPr>
          <a:xfrm>
            <a:off x="457200" y="3243892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246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if we graph it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04-29 at 10.21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028" r="-360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2035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29 at 10.22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9687" b="-3396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944737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231"/>
            <a:ext cx="8229600" cy="1143000"/>
          </a:xfrm>
        </p:spPr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33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620" r="-47620"/>
          <a:stretch>
            <a:fillRect/>
          </a:stretch>
        </p:blipFill>
        <p:spPr>
          <a:xfrm>
            <a:off x="-787229" y="985981"/>
            <a:ext cx="10677146" cy="5872019"/>
          </a:xfrm>
        </p:spPr>
      </p:pic>
    </p:spTree>
    <p:extLst>
      <p:ext uri="{BB962C8B-B14F-4D97-AF65-F5344CB8AC3E}">
        <p14:creationId xmlns:p14="http://schemas.microsoft.com/office/powerpoint/2010/main" val="36416197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33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184" r="-43184"/>
          <a:stretch>
            <a:fillRect/>
          </a:stretch>
        </p:blipFill>
        <p:spPr>
          <a:xfrm>
            <a:off x="-221855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14697031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Functions!</a:t>
            </a:r>
            <a:endParaRPr lang="en-US" dirty="0"/>
          </a:p>
        </p:txBody>
      </p:sp>
      <p:pic>
        <p:nvPicPr>
          <p:cNvPr id="4" name="Content Placeholder 3" descr="Screen Shot 2019-04-29 at 10.36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490" b="-924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57428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to find the function, </a:t>
            </a:r>
            <a:r>
              <a:rPr lang="en-US" i="1" dirty="0" smtClean="0"/>
              <a:t>f(t)=a(r</a:t>
            </a:r>
            <a:r>
              <a:rPr lang="en-US" i="1" baseline="30000" dirty="0" smtClean="0"/>
              <a:t>t-1</a:t>
            </a:r>
            <a:r>
              <a:rPr lang="en-US" i="1" dirty="0" smtClean="0"/>
              <a:t>)</a:t>
            </a:r>
            <a:endParaRPr lang="en-US" i="1" dirty="0"/>
          </a:p>
        </p:txBody>
      </p:sp>
      <p:pic>
        <p:nvPicPr>
          <p:cNvPr id="4" name="Content Placeholder 3" descr="Screen Shot 2019-04-29 at 10.37.2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87" r="-113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43140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40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056" b="-500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31183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40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12" r="-313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298478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40.5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31" b="-26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3774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41.08 P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8" r="-1398"/>
          <a:stretch/>
        </p:blipFill>
        <p:spPr>
          <a:xfrm>
            <a:off x="457200" y="1153019"/>
            <a:ext cx="8229600" cy="4673600"/>
          </a:xfrm>
        </p:spPr>
      </p:pic>
    </p:spTree>
    <p:extLst>
      <p:ext uri="{BB962C8B-B14F-4D97-AF65-F5344CB8AC3E}">
        <p14:creationId xmlns:p14="http://schemas.microsoft.com/office/powerpoint/2010/main" val="425140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Functions</a:t>
            </a:r>
            <a:endParaRPr lang="en-US" dirty="0"/>
          </a:p>
        </p:txBody>
      </p:sp>
      <p:pic>
        <p:nvPicPr>
          <p:cNvPr id="4" name="Content Placeholder 3" descr="Screen Shot 2019-04-24 at 8.56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851" b="-20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265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7" name="Content Placeholder 3" descr="Screen Shot 2019-04-29 at 10.41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321" r="-92321"/>
          <a:stretch>
            <a:fillRect/>
          </a:stretch>
        </p:blipFill>
        <p:spPr>
          <a:xfrm>
            <a:off x="457200" y="1417638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0276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41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27" r="-38827"/>
          <a:stretch>
            <a:fillRect/>
          </a:stretch>
        </p:blipFill>
        <p:spPr>
          <a:xfrm>
            <a:off x="-1430192" y="152873"/>
            <a:ext cx="11970588" cy="6583362"/>
          </a:xfrm>
        </p:spPr>
      </p:pic>
    </p:spTree>
    <p:extLst>
      <p:ext uri="{BB962C8B-B14F-4D97-AF65-F5344CB8AC3E}">
        <p14:creationId xmlns:p14="http://schemas.microsoft.com/office/powerpoint/2010/main" val="39944042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41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82" r="-43382"/>
          <a:stretch>
            <a:fillRect/>
          </a:stretch>
        </p:blipFill>
        <p:spPr>
          <a:xfrm>
            <a:off x="2345528" y="1417638"/>
            <a:ext cx="8909964" cy="4900137"/>
          </a:xfrm>
        </p:spPr>
      </p:pic>
      <p:pic>
        <p:nvPicPr>
          <p:cNvPr id="5" name="Picture 4" descr="Screen Shot 2019-04-29 at 10.41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467620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2764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42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51" r="-41551"/>
          <a:stretch>
            <a:fillRect/>
          </a:stretch>
        </p:blipFill>
        <p:spPr>
          <a:xfrm>
            <a:off x="-2099277" y="1600200"/>
            <a:ext cx="8229600" cy="4525963"/>
          </a:xfrm>
        </p:spPr>
      </p:pic>
      <p:pic>
        <p:nvPicPr>
          <p:cNvPr id="5" name="Picture 4" descr="Screen Shot 2019-04-29 at 10.42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180" y="1600200"/>
            <a:ext cx="511782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5312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Exponentials:</a:t>
            </a:r>
            <a:endParaRPr lang="en-US" dirty="0"/>
          </a:p>
        </p:txBody>
      </p:sp>
      <p:pic>
        <p:nvPicPr>
          <p:cNvPr id="4" name="Content Placeholder 3" descr="Screen Shot 2019-04-29 at 10.42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866" r="-318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36857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4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613" b="-306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20867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pic>
        <p:nvPicPr>
          <p:cNvPr id="4" name="Content Placeholder 3" descr="Screen Shot 2019-04-29 at 10.42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757" r="-43757"/>
          <a:stretch>
            <a:fillRect/>
          </a:stretch>
        </p:blipFill>
        <p:spPr>
          <a:xfrm>
            <a:off x="-205146" y="1399656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10831675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Models</a:t>
            </a:r>
            <a:endParaRPr lang="en-US" dirty="0"/>
          </a:p>
        </p:txBody>
      </p:sp>
      <p:pic>
        <p:nvPicPr>
          <p:cNvPr id="4" name="Content Placeholder 3" descr="Screen Shot 2019-04-29 at 10.43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719" b="-51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28927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29 at 10.43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251" b="-552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73252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43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649" b="-116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45828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24 at 8.57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13" r="-6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698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24 at 8.57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01" r="-73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2484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4 at 8.57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905" b="-51905"/>
          <a:stretch>
            <a:fillRect/>
          </a:stretch>
        </p:blipFill>
        <p:spPr>
          <a:xfrm>
            <a:off x="457200" y="-365352"/>
            <a:ext cx="8229600" cy="4525963"/>
          </a:xfrm>
        </p:spPr>
      </p:pic>
      <p:pic>
        <p:nvPicPr>
          <p:cNvPr id="3" name="Picture 2" descr="Screen Shot 2019-04-29 at 10.02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08591"/>
            <a:ext cx="8229600" cy="337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675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02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603" b="-6760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QOTW!!!</a:t>
            </a:r>
            <a:endParaRPr lang="en-US" dirty="0"/>
          </a:p>
        </p:txBody>
      </p:sp>
      <p:pic>
        <p:nvPicPr>
          <p:cNvPr id="4" name="Content Placeholder 3" descr="Screen Shot 2019-04-24 at 8.58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397" b="-603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1089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299</Words>
  <Application>Microsoft Macintosh PowerPoint</Application>
  <PresentationFormat>On-screen Show (4:3)</PresentationFormat>
  <Paragraphs>50</Paragraphs>
  <Slides>49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Functions and Exponents</vt:lpstr>
      <vt:lpstr>Quick Review:</vt:lpstr>
      <vt:lpstr>PowerPoint Presentation</vt:lpstr>
      <vt:lpstr>Combining Functions</vt:lpstr>
      <vt:lpstr>Solve as a Class</vt:lpstr>
      <vt:lpstr>Solution</vt:lpstr>
      <vt:lpstr>PowerPoint Presentation</vt:lpstr>
      <vt:lpstr>PowerPoint Presentation</vt:lpstr>
      <vt:lpstr>QOTW!!!</vt:lpstr>
      <vt:lpstr>PowerPoint Presentation</vt:lpstr>
      <vt:lpstr>Solve as a Class</vt:lpstr>
      <vt:lpstr>Solutions</vt:lpstr>
      <vt:lpstr>One-to-One</vt:lpstr>
      <vt:lpstr>Example</vt:lpstr>
      <vt:lpstr>PowerPoint Presentation</vt:lpstr>
      <vt:lpstr>PowerPoint Presentation</vt:lpstr>
      <vt:lpstr>Try as a Class:</vt:lpstr>
      <vt:lpstr>Solution:</vt:lpstr>
      <vt:lpstr>The Inverse of a Function</vt:lpstr>
      <vt:lpstr>PowerPoint Presentation</vt:lpstr>
      <vt:lpstr>Example</vt:lpstr>
      <vt:lpstr>PowerPoint Presentation</vt:lpstr>
      <vt:lpstr>PowerPoint Presentation</vt:lpstr>
      <vt:lpstr>PowerPoint Presentation</vt:lpstr>
      <vt:lpstr>PowerPoint Presentation</vt:lpstr>
      <vt:lpstr>Try as a class:</vt:lpstr>
      <vt:lpstr>Solution:</vt:lpstr>
      <vt:lpstr>Try as a Class</vt:lpstr>
      <vt:lpstr>Solution:</vt:lpstr>
      <vt:lpstr>And if we graph it…</vt:lpstr>
      <vt:lpstr>Solve as a Class:</vt:lpstr>
      <vt:lpstr>Solution:</vt:lpstr>
      <vt:lpstr>Solution:</vt:lpstr>
      <vt:lpstr>Exponential Functions!</vt:lpstr>
      <vt:lpstr>Try to find the function, f(t)=a(rt-1)</vt:lpstr>
      <vt:lpstr>Try as a class:</vt:lpstr>
      <vt:lpstr>Solution:</vt:lpstr>
      <vt:lpstr>Try as a class:</vt:lpstr>
      <vt:lpstr>Solution:</vt:lpstr>
      <vt:lpstr>Solution:</vt:lpstr>
      <vt:lpstr>PowerPoint Presentation</vt:lpstr>
      <vt:lpstr>PowerPoint Presentation</vt:lpstr>
      <vt:lpstr>PowerPoint Presentation</vt:lpstr>
      <vt:lpstr>Applications of Exponentials:</vt:lpstr>
      <vt:lpstr>Try as a Class:</vt:lpstr>
      <vt:lpstr>Solutions</vt:lpstr>
      <vt:lpstr>Population Models</vt:lpstr>
      <vt:lpstr>Solve as a Class: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8</cp:revision>
  <dcterms:created xsi:type="dcterms:W3CDTF">2019-04-30T02:59:03Z</dcterms:created>
  <dcterms:modified xsi:type="dcterms:W3CDTF">2019-04-30T04:40:16Z</dcterms:modified>
</cp:coreProperties>
</file>